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90" r:id="rId11"/>
    <p:sldId id="291" r:id="rId12"/>
    <p:sldId id="292" r:id="rId13"/>
    <p:sldId id="257" r:id="rId14"/>
    <p:sldId id="258" r:id="rId15"/>
    <p:sldId id="263" r:id="rId16"/>
    <p:sldId id="266" r:id="rId17"/>
    <p:sldId id="265" r:id="rId18"/>
    <p:sldId id="264" r:id="rId19"/>
    <p:sldId id="273" r:id="rId20"/>
    <p:sldId id="274" r:id="rId21"/>
    <p:sldId id="276" r:id="rId22"/>
    <p:sldId id="275" r:id="rId23"/>
    <p:sldId id="277" r:id="rId24"/>
    <p:sldId id="278" r:id="rId25"/>
    <p:sldId id="279" r:id="rId26"/>
    <p:sldId id="285" r:id="rId27"/>
    <p:sldId id="280" r:id="rId28"/>
    <p:sldId id="282" r:id="rId29"/>
    <p:sldId id="281" r:id="rId30"/>
    <p:sldId id="283" r:id="rId31"/>
    <p:sldId id="284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13/12/2022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26" y="434569"/>
            <a:ext cx="9856817" cy="6527570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7E152E6-5186-417B-A703-F4D6B9C1C277}"/>
              </a:ext>
            </a:extLst>
          </p:cNvPr>
          <p:cNvSpPr txBox="1"/>
          <p:nvPr/>
        </p:nvSpPr>
        <p:spPr>
          <a:xfrm>
            <a:off x="1596000" y="315756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INSTALLER R ET RSTUDIO</a:t>
            </a:r>
          </a:p>
        </p:txBody>
      </p:sp>
    </p:spTree>
    <p:extLst>
      <p:ext uri="{BB962C8B-B14F-4D97-AF65-F5344CB8AC3E}">
        <p14:creationId xmlns:p14="http://schemas.microsoft.com/office/powerpoint/2010/main" val="150652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34645" r="7075" b="41536"/>
          <a:stretch/>
        </p:blipFill>
        <p:spPr>
          <a:xfrm>
            <a:off x="1595336" y="2626468"/>
            <a:ext cx="8988358" cy="1245141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7E152E6-5186-417B-A703-F4D6B9C1C277}"/>
              </a:ext>
            </a:extLst>
          </p:cNvPr>
          <p:cNvSpPr txBox="1"/>
          <p:nvPr/>
        </p:nvSpPr>
        <p:spPr>
          <a:xfrm>
            <a:off x="1596000" y="262612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GRAPHIQUES AVEC GGPLOT2</a:t>
            </a:r>
            <a:endParaRPr lang="fr-FR" sz="40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524" y="4571491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3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762" y="3370303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76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6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5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3218"/>
              </p:ext>
            </p:extLst>
          </p:nvPr>
        </p:nvGraphicFramePr>
        <p:xfrm>
          <a:off x="5319572" y="784701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18610"/>
              </p:ext>
            </p:extLst>
          </p:nvPr>
        </p:nvGraphicFramePr>
        <p:xfrm>
          <a:off x="660400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95398"/>
              </p:ext>
            </p:extLst>
          </p:nvPr>
        </p:nvGraphicFramePr>
        <p:xfrm>
          <a:off x="2071076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5120"/>
              </p:ext>
            </p:extLst>
          </p:nvPr>
        </p:nvGraphicFramePr>
        <p:xfrm>
          <a:off x="9671537" y="1333341"/>
          <a:ext cx="162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40399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154626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=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582" y="3930132"/>
            <a:ext cx="1688738" cy="1530229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1146"/>
              </p:ext>
            </p:extLst>
          </p:nvPr>
        </p:nvGraphicFramePr>
        <p:xfrm>
          <a:off x="7414127" y="604034"/>
          <a:ext cx="162000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22" y="5335003"/>
            <a:ext cx="1682642" cy="1164437"/>
          </a:xfrm>
          <a:prstGeom prst="rect">
            <a:avLst/>
          </a:prstGeom>
        </p:spPr>
      </p:pic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5731"/>
              </p:ext>
            </p:extLst>
          </p:nvPr>
        </p:nvGraphicFramePr>
        <p:xfrm>
          <a:off x="8985582" y="2435300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3" y="5460361"/>
            <a:ext cx="1688738" cy="1158340"/>
          </a:xfrm>
          <a:prstGeom prst="rect">
            <a:avLst/>
          </a:prstGeom>
        </p:spPr>
      </p:pic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7491"/>
              </p:ext>
            </p:extLst>
          </p:nvPr>
        </p:nvGraphicFramePr>
        <p:xfrm>
          <a:off x="5599853" y="2618180"/>
          <a:ext cx="108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</a:tbl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74" y="1851482"/>
            <a:ext cx="1146147" cy="426757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630374" y="3532580"/>
            <a:ext cx="4001074" cy="1164437"/>
            <a:chOff x="630374" y="3532580"/>
            <a:chExt cx="4001074" cy="1164437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374" y="3532580"/>
              <a:ext cx="1140051" cy="116443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1076" y="3532580"/>
              <a:ext cx="1146147" cy="1164437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1740398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+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154625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=</a:t>
              </a: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5301" y="3901419"/>
              <a:ext cx="1146147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38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389978"/>
            <a:ext cx="2116463" cy="1574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673591"/>
            <a:ext cx="2476948" cy="36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2544879"/>
            <a:ext cx="2476948" cy="5236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930160" y="1294479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4286873" y="167359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286873" y="2662696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218160" y="5152292"/>
            <a:ext cx="591232" cy="231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303557" y="479212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80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CC15B12-9225-4E07-B9D7-DADB34C01A6E}"/>
              </a:ext>
            </a:extLst>
          </p:cNvPr>
          <p:cNvCxnSpPr/>
          <p:nvPr/>
        </p:nvCxnSpPr>
        <p:spPr>
          <a:xfrm flipH="1">
            <a:off x="2860899" y="2788463"/>
            <a:ext cx="72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2270BE-A1F1-4966-AA83-17102A4BED2C}"/>
              </a:ext>
            </a:extLst>
          </p:cNvPr>
          <p:cNvSpPr/>
          <p:nvPr/>
        </p:nvSpPr>
        <p:spPr>
          <a:xfrm>
            <a:off x="1720157" y="2869189"/>
            <a:ext cx="706172" cy="172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51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36" y="1816833"/>
            <a:ext cx="4223357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39" y="900559"/>
            <a:ext cx="6218459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9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73" y="2035163"/>
            <a:ext cx="7632854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49" y="1462869"/>
            <a:ext cx="7635902" cy="3932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2295633" y="3024552"/>
            <a:ext cx="280513" cy="23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5314326" y="5125916"/>
            <a:ext cx="585313" cy="242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15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089342-35A0-43C5-B0AE-7A90C940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38" y="3381469"/>
            <a:ext cx="4808637" cy="123454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AFA46-7561-40D9-9971-EDFD8B984991}"/>
              </a:ext>
            </a:extLst>
          </p:cNvPr>
          <p:cNvSpPr/>
          <p:nvPr/>
        </p:nvSpPr>
        <p:spPr>
          <a:xfrm>
            <a:off x="4274123" y="3429000"/>
            <a:ext cx="759604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D39C5B-E864-44E9-9836-A1617435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4" y="4947555"/>
            <a:ext cx="4804064" cy="123759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91A2400-2070-42A6-BD92-C3CC66F0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62" y="1927344"/>
            <a:ext cx="6020109" cy="13208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28D57D-2302-4694-9C61-271691DA2E20}"/>
              </a:ext>
            </a:extLst>
          </p:cNvPr>
          <p:cNvSpPr/>
          <p:nvPr/>
        </p:nvSpPr>
        <p:spPr>
          <a:xfrm>
            <a:off x="8139064" y="2280714"/>
            <a:ext cx="325041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B7720C-9347-476F-A7FF-7C36B2C36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947" y="4904878"/>
            <a:ext cx="6017274" cy="13229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52D418D-86FD-4C09-9E7F-D43AFDC09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44" y="322100"/>
            <a:ext cx="601727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2C22044-A618-4773-9EE0-CDF9F290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97" y="0"/>
            <a:ext cx="6045511" cy="26925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CDB9-36D6-4024-A05D-919E8E57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5" y="0"/>
            <a:ext cx="6047756" cy="26885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F804AA-6DCC-49E7-ABAE-1EBF5AC37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88" y="3981262"/>
            <a:ext cx="3549832" cy="1701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CA737-C4DB-4072-8F50-35D50A3DD2D3}"/>
              </a:ext>
            </a:extLst>
          </p:cNvPr>
          <p:cNvSpPr/>
          <p:nvPr/>
        </p:nvSpPr>
        <p:spPr>
          <a:xfrm>
            <a:off x="5314384" y="4343399"/>
            <a:ext cx="493007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9D339D-5EEA-4336-80A7-2FC35B34C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720" y="4165463"/>
            <a:ext cx="3554276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7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494C2-ABC5-4761-BB42-DAE96706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191C8D3-4C40-4886-81D4-2BBB8AA2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678" y="1545305"/>
            <a:ext cx="4223357" cy="4351338"/>
          </a:xfrm>
          <a:prstGeom prst="rect">
            <a:avLst/>
          </a:prstGeom>
        </p:spPr>
      </p:pic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DCD200A6-D89E-41E7-8326-71A4D94EB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9" t="31262" r="17023" b="53342"/>
          <a:stretch/>
        </p:blipFill>
        <p:spPr>
          <a:xfrm>
            <a:off x="6971967" y="5739897"/>
            <a:ext cx="2752253" cy="669956"/>
          </a:xfrm>
          <a:prstGeom prst="rect">
            <a:avLst/>
          </a:prstGeom>
        </p:spPr>
      </p:pic>
      <p:pic>
        <p:nvPicPr>
          <p:cNvPr id="11" name="Espace réservé du contenu 3">
            <a:extLst>
              <a:ext uri="{FF2B5EF4-FFF2-40B4-BE49-F238E27FC236}">
                <a16:creationId xmlns:a16="http://schemas.microsoft.com/office/drawing/2014/main" id="{6AC5D521-8B8D-45AD-9D17-F15412831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48" y="1140869"/>
            <a:ext cx="4225938" cy="43513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830873-C6F3-45A2-B4FB-46C0D348AE06}"/>
              </a:ext>
            </a:extLst>
          </p:cNvPr>
          <p:cNvSpPr/>
          <p:nvPr/>
        </p:nvSpPr>
        <p:spPr>
          <a:xfrm>
            <a:off x="8917662" y="2579478"/>
            <a:ext cx="706172" cy="172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668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5F40C-C45B-45AD-B6C0-F695C1D2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15A55E9-2A35-4C73-8C7B-F5105B75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03" t="30658" r="12557" b="54154"/>
          <a:stretch/>
        </p:blipFill>
        <p:spPr>
          <a:xfrm>
            <a:off x="4816444" y="3159659"/>
            <a:ext cx="2860895" cy="6609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744A20-2869-424B-8474-D3F8A4B4F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85" y="4486537"/>
            <a:ext cx="3677163" cy="981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3443333" y="4795315"/>
            <a:ext cx="757474" cy="229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CA0573-B8B6-4142-9E13-C29245AB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951" y="5078994"/>
            <a:ext cx="3676207" cy="9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74" y="2421910"/>
            <a:ext cx="876422" cy="943107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2" r="49973" b="69939"/>
          <a:stretch/>
        </p:blipFill>
        <p:spPr>
          <a:xfrm>
            <a:off x="6321671" y="2290024"/>
            <a:ext cx="553914" cy="541099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7" t="33806" r="50850" b="35909"/>
          <a:stretch/>
        </p:blipFill>
        <p:spPr>
          <a:xfrm>
            <a:off x="6875585" y="2286000"/>
            <a:ext cx="536332" cy="545123"/>
          </a:xfrm>
          <a:prstGeom prst="rect">
            <a:avLst/>
          </a:prstGeom>
        </p:spPr>
      </p:pic>
      <p:pic>
        <p:nvPicPr>
          <p:cNvPr id="7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57" t="68975" r="15107" b="4159"/>
          <a:stretch/>
        </p:blipFill>
        <p:spPr>
          <a:xfrm>
            <a:off x="7411917" y="2316772"/>
            <a:ext cx="492370" cy="483577"/>
          </a:xfrm>
          <a:prstGeom prst="rect">
            <a:avLst/>
          </a:prstGeom>
        </p:spPr>
      </p:pic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83" t="35067" r="15107" b="38068"/>
          <a:stretch/>
        </p:blipFill>
        <p:spPr>
          <a:xfrm>
            <a:off x="7965831" y="2334357"/>
            <a:ext cx="483577" cy="48357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7"/>
          <a:stretch/>
        </p:blipFill>
        <p:spPr>
          <a:xfrm>
            <a:off x="1517551" y="3953572"/>
            <a:ext cx="6782388" cy="886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2211205" y="4527032"/>
            <a:ext cx="769388" cy="253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551" y="4912463"/>
            <a:ext cx="3932261" cy="12650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1552720" y="5319348"/>
            <a:ext cx="653146" cy="181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279" y="5094007"/>
            <a:ext cx="2683660" cy="9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17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7"/>
          <a:stretch/>
        </p:blipFill>
        <p:spPr>
          <a:xfrm>
            <a:off x="2080259" y="3039172"/>
            <a:ext cx="6782388" cy="8860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2773913" y="3612632"/>
            <a:ext cx="769388" cy="253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59" y="3998063"/>
            <a:ext cx="3932261" cy="12650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2115428" y="4404948"/>
            <a:ext cx="653146" cy="1816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987" y="4179607"/>
            <a:ext cx="2683660" cy="91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0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1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427054"/>
            <a:chOff x="979488" y="2194249"/>
            <a:chExt cx="9000000" cy="1427054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Bitmap Image" r:id="rId3" imgW="8744040" imgH="1295280" progId="PBrush">
                    <p:embed/>
                  </p:oleObj>
                </mc:Choice>
                <mc:Fallback>
                  <p:oleObj name="Bitmap Image" r:id="rId3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361303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172</Words>
  <Application>Microsoft Office PowerPoint</Application>
  <PresentationFormat>Grand écran</PresentationFormat>
  <Paragraphs>44</Paragraphs>
  <Slides>35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Lucida Console</vt:lpstr>
      <vt:lpstr>Raleway ExtraBold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54</cp:revision>
  <dcterms:created xsi:type="dcterms:W3CDTF">2022-10-13T08:44:19Z</dcterms:created>
  <dcterms:modified xsi:type="dcterms:W3CDTF">2022-12-13T09:37:34Z</dcterms:modified>
</cp:coreProperties>
</file>